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358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9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tumeleng_Tshaba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000" y="288000"/>
            <a:ext cx="4140000" cy="6282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00000" y="288000"/>
            <a:ext cx="25200" cy="6282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752000" y="396000"/>
            <a:ext cx="71532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1A1A1A"/>
                </a:solidFill>
                <a:latin typeface="Calibri"/>
              </a:rPr>
              <a:t>ItuSings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2000" y="1062000"/>
            <a:ext cx="71532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 dirty="0">
                <a:solidFill>
                  <a:srgbClr val="555555"/>
                </a:solidFill>
                <a:latin typeface="Calibri"/>
              </a:rPr>
              <a:t>Itumeleng Tshabane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2000" y="1321200"/>
            <a:ext cx="71532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 dirty="0">
                <a:solidFill>
                  <a:srgbClr val="555555"/>
                </a:solidFill>
                <a:latin typeface="Calibri"/>
              </a:rPr>
              <a:t>South African Vocalist &amp; Live Performer</a:t>
            </a:r>
          </a:p>
        </p:txBody>
      </p:sp>
      <p:sp>
        <p:nvSpPr>
          <p:cNvPr id="7" name="Rectangle 6"/>
          <p:cNvSpPr/>
          <p:nvPr/>
        </p:nvSpPr>
        <p:spPr>
          <a:xfrm>
            <a:off x="4752000" y="1544400"/>
            <a:ext cx="6433200" cy="216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752000" y="1814352"/>
            <a:ext cx="7153200" cy="21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  <a:spcAft>
                <a:spcPts val="500"/>
              </a:spcAft>
            </a:pPr>
            <a:r>
              <a:rPr sz="1150" dirty="0" err="1">
                <a:solidFill>
                  <a:srgbClr val="333333"/>
                </a:solidFill>
                <a:latin typeface="Calibri"/>
              </a:rPr>
              <a:t>ItuSings</a:t>
            </a:r>
            <a:r>
              <a:rPr sz="1150" dirty="0">
                <a:solidFill>
                  <a:srgbClr val="333333"/>
                </a:solidFill>
                <a:latin typeface="Calibri"/>
              </a:rPr>
              <a:t> is a South African singer and performer from </a:t>
            </a:r>
            <a:r>
              <a:rPr sz="1150" dirty="0" err="1">
                <a:solidFill>
                  <a:srgbClr val="333333"/>
                </a:solidFill>
                <a:latin typeface="Calibri"/>
              </a:rPr>
              <a:t>Pheli</a:t>
            </a:r>
            <a:r>
              <a:rPr sz="1150" dirty="0">
                <a:solidFill>
                  <a:srgbClr val="333333"/>
                </a:solidFill>
                <a:latin typeface="Calibri"/>
              </a:rPr>
              <a:t>, Pretoria, celebrated for his powerful vocals, emotional depth, and commanding stage presence. His journey began in 2014 when he won CMS Unplugged with Metro FM by popular vote — a defining breakthrough that introduced him to national audiences. He later appeared on The Voice SA and Pursuit of Jazz, cementing his place in the music industry.</a:t>
            </a:r>
          </a:p>
          <a:p>
            <a:pPr>
              <a:lnSpc>
                <a:spcPts val="1500"/>
              </a:lnSpc>
              <a:spcAft>
                <a:spcPts val="500"/>
              </a:spcAft>
            </a:pPr>
            <a:r>
              <a:rPr sz="1150" dirty="0">
                <a:solidFill>
                  <a:srgbClr val="333333"/>
                </a:solidFill>
                <a:latin typeface="Calibri"/>
              </a:rPr>
              <a:t>His acclaimed cover of "No Woman No Cry" earned him widespread respect, while "Missing You" with Encore and "All of Me" continue to showcase his artistry and versatility.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2000" y="3331800"/>
            <a:ext cx="71532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 dirty="0">
                <a:solidFill>
                  <a:srgbClr val="C9A84C"/>
                </a:solidFill>
                <a:latin typeface="Calibri"/>
              </a:rPr>
              <a:t>CAREER HIGHLIGHTS</a:t>
            </a:r>
          </a:p>
        </p:txBody>
      </p:sp>
      <p:pic>
        <p:nvPicPr>
          <p:cNvPr id="10" name="Picture 9" descr="Picture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7200" y="5220000"/>
            <a:ext cx="1368000" cy="136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52000" y="3598200"/>
            <a:ext cx="5605200" cy="21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Aft>
                <a:spcPts val="200"/>
              </a:spcAft>
            </a:pPr>
            <a:r>
              <a:rPr sz="950" dirty="0">
                <a:solidFill>
                  <a:srgbClr val="C9A84C"/>
                </a:solidFill>
                <a:latin typeface="Calibri"/>
              </a:rPr>
              <a:t>◆  </a:t>
            </a:r>
            <a:r>
              <a:rPr sz="1050" dirty="0">
                <a:solidFill>
                  <a:srgbClr val="333333"/>
                </a:solidFill>
                <a:latin typeface="Calibri"/>
              </a:rPr>
              <a:t>CMS Unplugged Winner — Metro FM  ·  2014 (popular vote)</a:t>
            </a:r>
          </a:p>
          <a:p>
            <a:pPr>
              <a:lnSpc>
                <a:spcPts val="1400"/>
              </a:lnSpc>
              <a:spcAft>
                <a:spcPts val="200"/>
              </a:spcAft>
            </a:pPr>
            <a:r>
              <a:rPr sz="950" dirty="0">
                <a:solidFill>
                  <a:srgbClr val="C9A84C"/>
                </a:solidFill>
                <a:latin typeface="Calibri"/>
              </a:rPr>
              <a:t>◆  </a:t>
            </a:r>
            <a:r>
              <a:rPr sz="1050" dirty="0">
                <a:solidFill>
                  <a:srgbClr val="333333"/>
                </a:solidFill>
                <a:latin typeface="Calibri"/>
              </a:rPr>
              <a:t>Featured on The Voice SA  &amp;  Pursuit of Jazz</a:t>
            </a:r>
          </a:p>
          <a:p>
            <a:pPr>
              <a:lnSpc>
                <a:spcPts val="1400"/>
              </a:lnSpc>
              <a:spcAft>
                <a:spcPts val="200"/>
              </a:spcAft>
            </a:pPr>
            <a:r>
              <a:rPr sz="950" dirty="0">
                <a:solidFill>
                  <a:srgbClr val="C9A84C"/>
                </a:solidFill>
                <a:latin typeface="Calibri"/>
              </a:rPr>
              <a:t>◆  </a:t>
            </a:r>
            <a:r>
              <a:rPr sz="1050" dirty="0">
                <a:solidFill>
                  <a:srgbClr val="333333"/>
                </a:solidFill>
                <a:latin typeface="Calibri"/>
              </a:rPr>
              <a:t>Collaboration with Grammy Award-winner Vusi Mahlasela</a:t>
            </a:r>
          </a:p>
          <a:p>
            <a:pPr>
              <a:lnSpc>
                <a:spcPts val="1400"/>
              </a:lnSpc>
              <a:spcAft>
                <a:spcPts val="200"/>
              </a:spcAft>
            </a:pPr>
            <a:r>
              <a:rPr sz="950" dirty="0">
                <a:solidFill>
                  <a:srgbClr val="C9A84C"/>
                </a:solidFill>
                <a:latin typeface="Calibri"/>
              </a:rPr>
              <a:t>◆  </a:t>
            </a:r>
            <a:r>
              <a:rPr sz="1050" dirty="0">
                <a:solidFill>
                  <a:srgbClr val="333333"/>
                </a:solidFill>
                <a:latin typeface="Calibri"/>
              </a:rPr>
              <a:t>Corporate stages: Vodacom · RMB Starlight Classics · Athletics SA · CSIR</a:t>
            </a:r>
          </a:p>
          <a:p>
            <a:pPr>
              <a:lnSpc>
                <a:spcPts val="1400"/>
              </a:lnSpc>
              <a:spcAft>
                <a:spcPts val="200"/>
              </a:spcAft>
            </a:pPr>
            <a:r>
              <a:rPr sz="950" dirty="0">
                <a:solidFill>
                  <a:srgbClr val="C9A84C"/>
                </a:solidFill>
                <a:latin typeface="Calibri"/>
              </a:rPr>
              <a:t>◆  </a:t>
            </a:r>
            <a:r>
              <a:rPr sz="1050" dirty="0">
                <a:solidFill>
                  <a:srgbClr val="333333"/>
                </a:solidFill>
                <a:latin typeface="Calibri"/>
              </a:rPr>
              <a:t>International shows — Silversea &amp; Silver Ray  ·  Royal Caribbean Productions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2000" y="5652000"/>
            <a:ext cx="5605200" cy="180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6939900" y="5812200"/>
            <a:ext cx="450000" cy="4500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ig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77900" y="6305400"/>
            <a:ext cx="774000" cy="18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>
                <a:solidFill>
                  <a:srgbClr val="555555"/>
                </a:solidFill>
                <a:latin typeface="Calibri"/>
              </a:rPr>
              <a:t>@ItuSings</a:t>
            </a:r>
          </a:p>
        </p:txBody>
      </p:sp>
      <p:sp>
        <p:nvSpPr>
          <p:cNvPr id="19" name="Oval 18"/>
          <p:cNvSpPr/>
          <p:nvPr/>
        </p:nvSpPr>
        <p:spPr>
          <a:xfrm>
            <a:off x="8016948" y="5806008"/>
            <a:ext cx="450000" cy="4500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sz="1400" b="1" dirty="0">
                <a:solidFill>
                  <a:srgbClr val="FFFFFF"/>
                </a:solidFill>
                <a:latin typeface="Calibri"/>
              </a:rPr>
              <a:t>▶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54948" y="6299208"/>
            <a:ext cx="774000" cy="18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>
                <a:solidFill>
                  <a:srgbClr val="555555"/>
                </a:solidFill>
                <a:latin typeface="Calibri"/>
              </a:rPr>
              <a:t>ItuSings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642000"/>
            <a:ext cx="12193200" cy="216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Itumeleng Tshabane</cp:lastModifiedBy>
  <cp:revision>3</cp:revision>
  <dcterms:created xsi:type="dcterms:W3CDTF">2013-01-27T09:14:16Z</dcterms:created>
  <dcterms:modified xsi:type="dcterms:W3CDTF">2026-05-13T20:23:25Z</dcterms:modified>
  <cp:category/>
</cp:coreProperties>
</file>